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7559675" cy="1069149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F97"/>
    <a:srgbClr val="F5CFDC"/>
    <a:srgbClr val="F250AF"/>
    <a:srgbClr val="F375FB"/>
    <a:srgbClr val="8F71D1"/>
    <a:srgbClr val="F0BBA8"/>
    <a:srgbClr val="C6BBE4"/>
    <a:srgbClr val="D1361A"/>
    <a:srgbClr val="D23419"/>
    <a:srgbClr val="6A6D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2" d="100"/>
          <a:sy n="62" d="100"/>
        </p:scale>
        <p:origin x="1914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F93F1-D337-477A-B98A-83DE47DDB92A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EF2D7-A99A-4AC5-BC01-384F23EAC7CE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イメージプレースホルダ 1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279525"/>
            <a:ext cx="2441575" cy="3454400"/>
          </a:xfrm>
        </p:spPr>
      </p:sp>
      <p:sp>
        <p:nvSpPr>
          <p:cNvPr id="3" name="文字列プレースホルダ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タイトル スライド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2049"/>
          <p:cNvSpPr>
            <a:spLocks noGrp="1"/>
          </p:cNvSpPr>
          <p:nvPr>
            <p:ph type="ctrTitle"/>
          </p:nvPr>
        </p:nvSpPr>
        <p:spPr>
          <a:xfrm>
            <a:off x="566976" y="3321293"/>
            <a:ext cx="6425724" cy="229174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/>
            <a:r>
              <a:rPr lang="ja-JP" altLang="en-US"/>
              <a:t>マスタ タイトルの書式設定</a:t>
            </a:r>
            <a:endParaRPr lang="ja-JP" altLang="en-US"/>
          </a:p>
        </p:txBody>
      </p:sp>
      <p:sp>
        <p:nvSpPr>
          <p:cNvPr id="2051" name="サブタイトル 2050"/>
          <p:cNvSpPr>
            <a:spLocks noGrp="1"/>
          </p:cNvSpPr>
          <p:nvPr>
            <p:ph type="subTitle" idx="1"/>
          </p:nvPr>
        </p:nvSpPr>
        <p:spPr>
          <a:xfrm>
            <a:off x="1133951" y="6058514"/>
            <a:ext cx="5291773" cy="2732271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 b="1"/>
            </a:lvl1pPr>
            <a:lvl2pPr marL="377825" lvl="1" indent="0" algn="ctr">
              <a:buNone/>
              <a:defRPr b="1"/>
            </a:lvl2pPr>
            <a:lvl3pPr marL="755650" lvl="2" indent="0" algn="ctr">
              <a:buNone/>
              <a:defRPr b="1"/>
            </a:lvl3pPr>
            <a:lvl4pPr marL="1134110" lvl="3" indent="0" algn="ctr">
              <a:buNone/>
              <a:defRPr b="1"/>
            </a:lvl4pPr>
            <a:lvl5pPr marL="1511935" lvl="4" indent="0" algn="ctr">
              <a:buNone/>
              <a:defRPr b="1"/>
            </a:lvl5pPr>
          </a:lstStyle>
          <a:p>
            <a:pPr lvl="0"/>
            <a:r>
              <a:rPr lang="ja-JP" altLang="en-US"/>
              <a:t>マスタ サブタイトルの書式設定</a:t>
            </a:r>
            <a:endParaRPr lang="ja-JP" altLang="en-US"/>
          </a:p>
        </p:txBody>
      </p:sp>
      <p:sp>
        <p:nvSpPr>
          <p:cNvPr id="2052" name="日付プレースホルダ 2051"/>
          <p:cNvSpPr>
            <a:spLocks noGrp="1"/>
          </p:cNvSpPr>
          <p:nvPr>
            <p:ph type="dt" sz="half" idx="2"/>
          </p:nvPr>
        </p:nvSpPr>
        <p:spPr>
          <a:xfrm>
            <a:off x="377984" y="9736190"/>
            <a:ext cx="1763924" cy="74246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155">
                <a:solidFill>
                  <a:schemeClr val="bg1"/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2053" name="フッタープレースホルダ 2052"/>
          <p:cNvSpPr>
            <a:spLocks noGrp="1"/>
          </p:cNvSpPr>
          <p:nvPr>
            <p:ph type="ftr" sz="quarter" idx="3"/>
          </p:nvPr>
        </p:nvSpPr>
        <p:spPr>
          <a:xfrm>
            <a:off x="2582889" y="9736190"/>
            <a:ext cx="2393897" cy="74246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155">
                <a:solidFill>
                  <a:schemeClr val="bg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054" name="スライド番号プレースホルダ 2053"/>
          <p:cNvSpPr>
            <a:spLocks noGrp="1"/>
          </p:cNvSpPr>
          <p:nvPr>
            <p:ph type="sldNum" sz="quarter" idx="4"/>
          </p:nvPr>
        </p:nvSpPr>
        <p:spPr>
          <a:xfrm>
            <a:off x="5417767" y="9736190"/>
            <a:ext cx="1763924" cy="74246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155">
                <a:solidFill>
                  <a:schemeClr val="bg1"/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ja-JP" altLang="en-US">
              <a:latin typeface="Arial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ja-JP" altLang="en-US">
              <a:latin typeface="Arial" panose="020B0604020202020204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ja-JP" altLang="en-US">
                <a:latin typeface="Arial" panose="020B0604020202020204" pitchFamily="34" charset="0"/>
              </a:rPr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531950" y="519725"/>
            <a:ext cx="1717989" cy="8756136"/>
          </a:xfrm>
        </p:spPr>
        <p:txBody>
          <a:bodyPr vert="eaVert"/>
          <a:lstStyle/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77984" y="519725"/>
            <a:ext cx="5054373" cy="8756136"/>
          </a:xfrm>
        </p:spPr>
        <p:txBody>
          <a:bodyPr vert="eaVert"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791" y="2665450"/>
            <a:ext cx="6520220" cy="4447364"/>
          </a:xfrm>
        </p:spPr>
        <p:txBody>
          <a:bodyPr anchor="b"/>
          <a:lstStyle>
            <a:lvl1pPr>
              <a:defRPr sz="3720"/>
            </a:lvl1pPr>
          </a:lstStyle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791" y="7154888"/>
            <a:ext cx="6520220" cy="2338764"/>
          </a:xfrm>
        </p:spPr>
        <p:txBody>
          <a:bodyPr/>
          <a:lstStyle>
            <a:lvl1pPr marL="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1pPr>
            <a:lvl2pPr marL="2832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55" indent="0">
              <a:buNone/>
              <a:defRPr sz="1115">
                <a:solidFill>
                  <a:schemeClr val="tx1">
                    <a:tint val="75000"/>
                  </a:schemeClr>
                </a:solidFill>
              </a:defRPr>
            </a:lvl3pPr>
            <a:lvl4pPr marL="85026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4pPr>
            <a:lvl5pPr marL="113411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5pPr>
            <a:lvl6pPr marL="141732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6pPr>
            <a:lvl7pPr marL="170116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7pPr>
            <a:lvl8pPr marL="198437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8pPr>
            <a:lvl9pPr marL="226758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77984" y="2494682"/>
            <a:ext cx="3333817" cy="6781180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47875" y="2494682"/>
            <a:ext cx="3333817" cy="6781180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12" y="569223"/>
            <a:ext cx="6520220" cy="2066528"/>
          </a:xfrm>
        </p:spPr>
        <p:txBody>
          <a:bodyPr/>
          <a:lstStyle/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712" y="2620902"/>
            <a:ext cx="3198096" cy="1284464"/>
          </a:xfrm>
        </p:spPr>
        <p:txBody>
          <a:bodyPr anchor="b"/>
          <a:lstStyle>
            <a:lvl1pPr marL="0" indent="0">
              <a:buNone/>
              <a:defRPr sz="1490" b="1"/>
            </a:lvl1pPr>
            <a:lvl2pPr marL="283210" indent="0">
              <a:buNone/>
              <a:defRPr sz="1240" b="1"/>
            </a:lvl2pPr>
            <a:lvl3pPr marL="567055" indent="0">
              <a:buNone/>
              <a:defRPr sz="1115" b="1"/>
            </a:lvl3pPr>
            <a:lvl4pPr marL="850265" indent="0">
              <a:buNone/>
              <a:defRPr sz="990" b="1"/>
            </a:lvl4pPr>
            <a:lvl5pPr marL="1134110" indent="0">
              <a:buNone/>
              <a:defRPr sz="990" b="1"/>
            </a:lvl5pPr>
            <a:lvl6pPr marL="1417320" indent="0">
              <a:buNone/>
              <a:defRPr sz="990" b="1"/>
            </a:lvl6pPr>
            <a:lvl7pPr marL="1701165" indent="0">
              <a:buNone/>
              <a:defRPr sz="990" b="1"/>
            </a:lvl7pPr>
            <a:lvl8pPr marL="1984375" indent="0">
              <a:buNone/>
              <a:defRPr sz="990" b="1"/>
            </a:lvl8pPr>
            <a:lvl9pPr marL="2267585" indent="0">
              <a:buNone/>
              <a:defRPr sz="990" b="1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712" y="3905366"/>
            <a:ext cx="3198096" cy="5744204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085" y="2620902"/>
            <a:ext cx="3213847" cy="1284464"/>
          </a:xfrm>
        </p:spPr>
        <p:txBody>
          <a:bodyPr anchor="b"/>
          <a:lstStyle>
            <a:lvl1pPr marL="0" indent="0">
              <a:buNone/>
              <a:defRPr sz="1490" b="1"/>
            </a:lvl1pPr>
            <a:lvl2pPr marL="283210" indent="0">
              <a:buNone/>
              <a:defRPr sz="1240" b="1"/>
            </a:lvl2pPr>
            <a:lvl3pPr marL="567055" indent="0">
              <a:buNone/>
              <a:defRPr sz="1115" b="1"/>
            </a:lvl3pPr>
            <a:lvl4pPr marL="850265" indent="0">
              <a:buNone/>
              <a:defRPr sz="990" b="1"/>
            </a:lvl4pPr>
            <a:lvl5pPr marL="1134110" indent="0">
              <a:buNone/>
              <a:defRPr sz="990" b="1"/>
            </a:lvl5pPr>
            <a:lvl6pPr marL="1417320" indent="0">
              <a:buNone/>
              <a:defRPr sz="990" b="1"/>
            </a:lvl6pPr>
            <a:lvl7pPr marL="1701165" indent="0">
              <a:buNone/>
              <a:defRPr sz="990" b="1"/>
            </a:lvl7pPr>
            <a:lvl8pPr marL="1984375" indent="0">
              <a:buNone/>
              <a:defRPr sz="990" b="1"/>
            </a:lvl8pPr>
            <a:lvl9pPr marL="2267585" indent="0">
              <a:buNone/>
              <a:defRPr sz="990" b="1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085" y="3905366"/>
            <a:ext cx="3213847" cy="5744204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12" y="712766"/>
            <a:ext cx="2438192" cy="2494682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3847" y="1539377"/>
            <a:ext cx="3827085" cy="7597891"/>
          </a:xfrm>
        </p:spPr>
        <p:txBody>
          <a:bodyPr/>
          <a:lstStyle>
            <a:lvl1pPr>
              <a:defRPr sz="1985"/>
            </a:lvl1pPr>
            <a:lvl2pPr>
              <a:defRPr sz="1735"/>
            </a:lvl2pPr>
            <a:lvl3pPr>
              <a:defRPr sz="1490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ja-JP" altLang="en-US" dirty="0"/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712" y="3207449"/>
            <a:ext cx="2438192" cy="5942195"/>
          </a:xfrm>
        </p:spPr>
        <p:txBody>
          <a:bodyPr/>
          <a:lstStyle>
            <a:lvl1pPr marL="0" indent="0">
              <a:buNone/>
              <a:defRPr sz="990"/>
            </a:lvl1pPr>
            <a:lvl2pPr marL="283210" indent="0">
              <a:buNone/>
              <a:defRPr sz="870"/>
            </a:lvl2pPr>
            <a:lvl3pPr marL="567055" indent="0">
              <a:buNone/>
              <a:defRPr sz="745"/>
            </a:lvl3pPr>
            <a:lvl4pPr marL="850265" indent="0">
              <a:buNone/>
              <a:defRPr sz="620"/>
            </a:lvl4pPr>
            <a:lvl5pPr marL="1134110" indent="0">
              <a:buNone/>
              <a:defRPr sz="620"/>
            </a:lvl5pPr>
            <a:lvl6pPr marL="1417320" indent="0">
              <a:buNone/>
              <a:defRPr sz="620"/>
            </a:lvl6pPr>
            <a:lvl7pPr marL="1701165" indent="0">
              <a:buNone/>
              <a:defRPr sz="620"/>
            </a:lvl7pPr>
            <a:lvl8pPr marL="1984375" indent="0">
              <a:buNone/>
              <a:defRPr sz="620"/>
            </a:lvl8pPr>
            <a:lvl9pPr marL="2267585" indent="0">
              <a:buNone/>
              <a:defRPr sz="62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ja-JP" altLang="en-US">
              <a:latin typeface="Arial" panose="020B0604020202020204" pitchFamily="34" charset="0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ja-JP" altLang="en-US">
              <a:latin typeface="Arial" panose="020B0604020202020204" pitchFamily="34" charset="0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ja-JP" altLang="en-US">
                <a:latin typeface="Arial" panose="020B0604020202020204" pitchFamily="34" charset="0"/>
              </a:rPr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12" y="712766"/>
            <a:ext cx="2438192" cy="2494682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 dirty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3847" y="1539377"/>
            <a:ext cx="3827085" cy="7597891"/>
          </a:xfrm>
        </p:spPr>
        <p:txBody>
          <a:bodyPr/>
          <a:lstStyle>
            <a:lvl1pPr marL="0" indent="0">
              <a:buNone/>
              <a:defRPr sz="1985"/>
            </a:lvl1pPr>
            <a:lvl2pPr marL="283210" indent="0">
              <a:buNone/>
              <a:defRPr sz="1735"/>
            </a:lvl2pPr>
            <a:lvl3pPr marL="567055" indent="0">
              <a:buNone/>
              <a:defRPr sz="1490"/>
            </a:lvl3pPr>
            <a:lvl4pPr marL="850265" indent="0">
              <a:buNone/>
              <a:defRPr sz="1240"/>
            </a:lvl4pPr>
            <a:lvl5pPr marL="1134110" indent="0">
              <a:buNone/>
              <a:defRPr sz="1240"/>
            </a:lvl5pPr>
            <a:lvl6pPr marL="1417320" indent="0">
              <a:buNone/>
              <a:defRPr sz="1240"/>
            </a:lvl6pPr>
            <a:lvl7pPr marL="1701165" indent="0">
              <a:buNone/>
              <a:defRPr sz="1240"/>
            </a:lvl7pPr>
            <a:lvl8pPr marL="1984375" indent="0">
              <a:buNone/>
              <a:defRPr sz="1240"/>
            </a:lvl8pPr>
            <a:lvl9pPr marL="2267585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712" y="3207449"/>
            <a:ext cx="2438192" cy="5942195"/>
          </a:xfrm>
        </p:spPr>
        <p:txBody>
          <a:bodyPr/>
          <a:lstStyle>
            <a:lvl1pPr marL="0" indent="0">
              <a:buNone/>
              <a:defRPr sz="990"/>
            </a:lvl1pPr>
            <a:lvl2pPr marL="283210" indent="0">
              <a:buNone/>
              <a:defRPr sz="870"/>
            </a:lvl2pPr>
            <a:lvl3pPr marL="567055" indent="0">
              <a:buNone/>
              <a:defRPr sz="745"/>
            </a:lvl3pPr>
            <a:lvl4pPr marL="850265" indent="0">
              <a:buNone/>
              <a:defRPr sz="620"/>
            </a:lvl4pPr>
            <a:lvl5pPr marL="1134110" indent="0">
              <a:buNone/>
              <a:defRPr sz="620"/>
            </a:lvl5pPr>
            <a:lvl6pPr marL="1417320" indent="0">
              <a:buNone/>
              <a:defRPr sz="620"/>
            </a:lvl6pPr>
            <a:lvl7pPr marL="1701165" indent="0">
              <a:buNone/>
              <a:defRPr sz="620"/>
            </a:lvl7pPr>
            <a:lvl8pPr marL="1984375" indent="0">
              <a:buNone/>
              <a:defRPr sz="620"/>
            </a:lvl8pPr>
            <a:lvl9pPr marL="2267585" indent="0">
              <a:buNone/>
              <a:defRPr sz="62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1025"/>
          <p:cNvSpPr>
            <a:spLocks noGrp="1"/>
          </p:cNvSpPr>
          <p:nvPr>
            <p:ph type="title"/>
          </p:nvPr>
        </p:nvSpPr>
        <p:spPr>
          <a:xfrm>
            <a:off x="446231" y="519725"/>
            <a:ext cx="6803708" cy="1690346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ja-JP" altLang="en-US"/>
              <a:t>マスタ タイトルの書式設定</a:t>
            </a:r>
            <a:endParaRPr lang="ja-JP" altLang="en-US"/>
          </a:p>
        </p:txBody>
      </p:sp>
      <p:sp>
        <p:nvSpPr>
          <p:cNvPr id="1027" name="文字列プレースホルダ 1026"/>
          <p:cNvSpPr>
            <a:spLocks noGrp="1"/>
          </p:cNvSpPr>
          <p:nvPr>
            <p:ph type="body" idx="1"/>
          </p:nvPr>
        </p:nvSpPr>
        <p:spPr>
          <a:xfrm>
            <a:off x="377984" y="2494682"/>
            <a:ext cx="6803708" cy="678118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  <a:endParaRPr lang="ja-JP" altLang="en-US"/>
          </a:p>
          <a:p>
            <a:pPr lvl="1"/>
            <a:r>
              <a:rPr lang="ja-JP" altLang="en-US"/>
              <a:t>第</a:t>
            </a:r>
            <a:r>
              <a:rPr lang="en-US" altLang="ja-JP"/>
              <a:t>2</a:t>
            </a:r>
            <a:r>
              <a:rPr lang="ja-JP" altLang="en-US"/>
              <a:t>レベル</a:t>
            </a:r>
            <a:endParaRPr lang="ja-JP" altLang="en-US"/>
          </a:p>
          <a:p>
            <a:pPr lvl="2"/>
            <a:r>
              <a:rPr lang="ja-JP" altLang="en-US"/>
              <a:t>第</a:t>
            </a:r>
            <a:r>
              <a:rPr lang="en-US" altLang="ja-JP"/>
              <a:t>3</a:t>
            </a:r>
            <a:r>
              <a:rPr lang="ja-JP" altLang="en-US"/>
              <a:t>レベル</a:t>
            </a:r>
            <a:endParaRPr lang="ja-JP" altLang="en-US"/>
          </a:p>
          <a:p>
            <a:pPr lvl="3"/>
            <a:r>
              <a:rPr lang="ja-JP" altLang="en-US"/>
              <a:t>第</a:t>
            </a:r>
            <a:r>
              <a:rPr lang="en-US" altLang="ja-JP"/>
              <a:t>4</a:t>
            </a:r>
            <a:r>
              <a:rPr lang="ja-JP" altLang="en-US"/>
              <a:t>レベル</a:t>
            </a:r>
            <a:endParaRPr lang="ja-JP" altLang="en-US"/>
          </a:p>
          <a:p>
            <a:pPr lvl="4"/>
            <a:r>
              <a:rPr lang="ja-JP" altLang="en-US"/>
              <a:t>第</a:t>
            </a:r>
            <a:r>
              <a:rPr lang="en-US" altLang="ja-JP"/>
              <a:t>5</a:t>
            </a:r>
            <a:r>
              <a:rPr lang="ja-JP" altLang="en-US"/>
              <a:t>レベル</a:t>
            </a:r>
            <a:endParaRPr lang="ja-JP" altLang="en-US"/>
          </a:p>
        </p:txBody>
      </p:sp>
      <p:sp>
        <p:nvSpPr>
          <p:cNvPr id="1028" name="日付プレースホルダ 1027"/>
          <p:cNvSpPr>
            <a:spLocks noGrp="1"/>
          </p:cNvSpPr>
          <p:nvPr>
            <p:ph type="dt" sz="half" idx="2"/>
          </p:nvPr>
        </p:nvSpPr>
        <p:spPr>
          <a:xfrm>
            <a:off x="377984" y="9736190"/>
            <a:ext cx="1763924" cy="74246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155">
                <a:solidFill>
                  <a:schemeClr val="bg1"/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1029" name="フッタープレースホルダ 1028"/>
          <p:cNvSpPr>
            <a:spLocks noGrp="1"/>
          </p:cNvSpPr>
          <p:nvPr>
            <p:ph type="ftr" sz="quarter" idx="3"/>
          </p:nvPr>
        </p:nvSpPr>
        <p:spPr>
          <a:xfrm>
            <a:off x="2582889" y="9736190"/>
            <a:ext cx="2393897" cy="74246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155">
                <a:solidFill>
                  <a:schemeClr val="bg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30" name="スライド番号プレースホルダ 1029"/>
          <p:cNvSpPr>
            <a:spLocks noGrp="1"/>
          </p:cNvSpPr>
          <p:nvPr>
            <p:ph type="sldNum" sz="quarter" idx="4"/>
          </p:nvPr>
        </p:nvSpPr>
        <p:spPr>
          <a:xfrm>
            <a:off x="5417767" y="9736190"/>
            <a:ext cx="1763924" cy="74246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155">
                <a:solidFill>
                  <a:schemeClr val="bg1"/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sz="3640" b="1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3210" lvl="0" indent="-28321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26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14045" lvl="1" indent="-23622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4"/>
        </a:buBlip>
        <a:defRPr sz="231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2pPr>
      <a:lvl3pPr marL="944880" lvl="2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198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3pPr>
      <a:lvl4pPr marL="1322705" lvl="3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4"/>
        </a:buBlip>
        <a:defRPr sz="165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4pPr>
      <a:lvl5pPr marL="1701165" lvl="4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165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5pPr>
      <a:lvl6pPr marL="2078990" lvl="5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165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6pPr>
      <a:lvl7pPr marL="2456815" lvl="6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165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7pPr>
      <a:lvl8pPr marL="2834640" lvl="7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165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8pPr>
      <a:lvl9pPr marL="3213100" lvl="8" indent="-189230" algn="l" defTabSz="75565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Blip>
          <a:blip r:embed="rId13"/>
        </a:buBlip>
        <a:defRPr sz="1655" b="0" i="0" u="none" kern="1200" baseline="0">
          <a:solidFill>
            <a:schemeClr val="tx1"/>
          </a:solidFill>
          <a:latin typeface="+mn-lt"/>
          <a:ea typeface="ＭＳ Ｐゴシック" panose="020B0600070205080204" pitchFamily="2" charset="-122"/>
          <a:cs typeface="+mn-cs"/>
        </a:defRPr>
      </a:lvl9pPr>
    </p:bodyStyle>
    <p:otherStyle>
      <a:lvl1pPr marL="0" lvl="0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sz="149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77825" lvl="1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2pPr>
      <a:lvl3pPr marL="755650" lvl="2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3pPr>
      <a:lvl4pPr marL="1134110" lvl="3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4pPr>
      <a:lvl5pPr marL="1511935" lvl="4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5pPr>
      <a:lvl6pPr marL="1889760" lvl="5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6pPr>
      <a:lvl7pPr marL="2267585" lvl="6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7pPr>
      <a:lvl8pPr marL="2646045" lvl="7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8pPr>
      <a:lvl9pPr marL="3023870" lvl="8" indent="0" algn="l" defTabSz="7556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1" Type="http://schemas.openxmlformats.org/officeDocument/2006/relationships/notesSlide" Target="../notesSlides/notesSlide1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9" Type="http://schemas.openxmlformats.org/officeDocument/2006/relationships/image" Target="../media/image23.png"/><Relationship Id="rId18" Type="http://schemas.openxmlformats.org/officeDocument/2006/relationships/image" Target="../media/image22.pn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形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" y="-22225"/>
            <a:ext cx="7573645" cy="10715625"/>
          </a:xfrm>
          <a:prstGeom prst="rect">
            <a:avLst/>
          </a:prstGeom>
        </p:spPr>
      </p:pic>
      <p:sp>
        <p:nvSpPr>
          <p:cNvPr id="35" name="テキスト ボックス 51"/>
          <p:cNvSpPr txBox="1"/>
          <p:nvPr/>
        </p:nvSpPr>
        <p:spPr>
          <a:xfrm>
            <a:off x="5996725" y="373701"/>
            <a:ext cx="1312905" cy="26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20" b="1" dirty="0">
                <a:solidFill>
                  <a:schemeClr val="bg2">
                    <a:lumMod val="50000"/>
                  </a:schemeClr>
                </a:solidFill>
                <a:effectLst>
                  <a:glow rad="317500">
                    <a:schemeClr val="bg1"/>
                  </a:glow>
                </a:effectLst>
              </a:rPr>
              <a:t>Vol.59</a:t>
            </a:r>
            <a:endParaRPr lang="en-US" altLang="ja-JP" sz="2420" b="1" dirty="0">
              <a:solidFill>
                <a:schemeClr val="bg2">
                  <a:lumMod val="50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/>
            <a:endParaRPr lang="en-US" altLang="ja-JP" sz="2420" b="1" dirty="0">
              <a:solidFill>
                <a:schemeClr val="bg2">
                  <a:lumMod val="50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/>
            <a:endParaRPr lang="en-US" altLang="ja-JP" sz="2420" b="1" dirty="0">
              <a:solidFill>
                <a:schemeClr val="bg2">
                  <a:lumMod val="50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/>
            <a:endParaRPr lang="en-US" altLang="ja-JP" sz="2420" b="1" dirty="0">
              <a:solidFill>
                <a:schemeClr val="bg2">
                  <a:lumMod val="50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/>
            <a:endParaRPr lang="en-US" altLang="ja-JP" sz="2420" b="1" dirty="0">
              <a:solidFill>
                <a:schemeClr val="bg2">
                  <a:lumMod val="50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/>
            <a:endParaRPr lang="en-US" altLang="ja-JP" sz="2420" b="1" dirty="0">
              <a:solidFill>
                <a:schemeClr val="tx1"/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/>
            <a:endParaRPr lang="en-US" altLang="ja-JP" sz="2420" b="1" dirty="0">
              <a:solidFill>
                <a:schemeClr val="tx1"/>
              </a:solidFill>
              <a:effectLst>
                <a:glow rad="317500">
                  <a:schemeClr val="bg1"/>
                </a:glow>
              </a:effectLst>
            </a:endParaRPr>
          </a:p>
        </p:txBody>
      </p:sp>
      <p:sp>
        <p:nvSpPr>
          <p:cNvPr id="42" name="テキスト ボックス 53"/>
          <p:cNvSpPr txBox="1"/>
          <p:nvPr/>
        </p:nvSpPr>
        <p:spPr>
          <a:xfrm>
            <a:off x="5132756" y="1118092"/>
            <a:ext cx="2392052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375" b="1" dirty="0">
                <a:solidFill>
                  <a:schemeClr val="bg2">
                    <a:lumMod val="50000"/>
                  </a:schemeClr>
                </a:solidFill>
                <a:effectLst>
                  <a:glow rad="177800">
                    <a:schemeClr val="bg1"/>
                  </a:glow>
                </a:effectLst>
                <a:uFillTx/>
              </a:rPr>
              <a:t>2026</a:t>
            </a:r>
            <a:r>
              <a:rPr lang="ja-JP" altLang="en-US" sz="2375" b="1" dirty="0">
                <a:solidFill>
                  <a:schemeClr val="bg2">
                    <a:lumMod val="50000"/>
                  </a:schemeClr>
                </a:solidFill>
                <a:effectLst>
                  <a:glow rad="177800">
                    <a:schemeClr val="bg1"/>
                  </a:glow>
                </a:effectLst>
                <a:uFillTx/>
              </a:rPr>
              <a:t>年</a:t>
            </a:r>
            <a:r>
              <a:rPr lang="en-US" altLang="ja-JP" sz="2375" b="1" dirty="0">
                <a:solidFill>
                  <a:schemeClr val="bg2">
                    <a:lumMod val="50000"/>
                  </a:schemeClr>
                </a:solidFill>
                <a:effectLst>
                  <a:glow rad="177800">
                    <a:schemeClr val="bg1"/>
                  </a:glow>
                </a:effectLst>
                <a:uFillTx/>
              </a:rPr>
              <a:t>8</a:t>
            </a:r>
            <a:r>
              <a:rPr lang="ja-JP" altLang="en-US" sz="2375" b="1" dirty="0">
                <a:solidFill>
                  <a:schemeClr val="bg2">
                    <a:lumMod val="50000"/>
                  </a:schemeClr>
                </a:solidFill>
                <a:effectLst>
                  <a:glow rad="177800">
                    <a:schemeClr val="bg1"/>
                  </a:glow>
                </a:effectLst>
                <a:uFillTx/>
              </a:rPr>
              <a:t>月号</a:t>
            </a:r>
            <a:endParaRPr lang="ja-JP" altLang="en-US" sz="2375" b="1" dirty="0">
              <a:solidFill>
                <a:schemeClr val="bg2">
                  <a:lumMod val="50000"/>
                </a:schemeClr>
              </a:solidFill>
              <a:effectLst>
                <a:glow rad="177800">
                  <a:schemeClr val="bg1"/>
                </a:glow>
              </a:effectLst>
              <a:uFillTx/>
            </a:endParaRPr>
          </a:p>
        </p:txBody>
      </p:sp>
      <p:sp>
        <p:nvSpPr>
          <p:cNvPr id="29" name="テキスト ボックス 48"/>
          <p:cNvSpPr txBox="1"/>
          <p:nvPr/>
        </p:nvSpPr>
        <p:spPr>
          <a:xfrm>
            <a:off x="2659380" y="958850"/>
            <a:ext cx="2526030" cy="623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455" b="1" dirty="0">
                <a:solidFill>
                  <a:srgbClr val="8FC31F"/>
                </a:solidFill>
                <a:effectLst>
                  <a:glow rad="254000">
                    <a:schemeClr val="bg1"/>
                  </a:glow>
                </a:effectLst>
                <a:latin typeface="HGP創英角ｺﾞｼｯｸUB" panose="020B0A00000000000000" pitchFamily="50" charset="-128"/>
                <a:ea typeface="HGP創英角ｺﾞｼｯｸUB" panose="020B0A00000000000000" pitchFamily="50" charset="-128"/>
              </a:rPr>
              <a:t>事業所通信</a:t>
            </a:r>
            <a:endParaRPr kumimoji="1" lang="ja-JP" altLang="en-US" sz="3455" b="1" dirty="0">
              <a:solidFill>
                <a:srgbClr val="8FC31F"/>
              </a:solidFill>
              <a:effectLst>
                <a:glow rad="254000">
                  <a:schemeClr val="bg1"/>
                </a:glow>
              </a:effectLst>
              <a:latin typeface="HGP創英角ｺﾞｼｯｸUB" panose="020B0A00000000000000" pitchFamily="50" charset="-128"/>
              <a:ea typeface="HGP創英角ｺﾞｼｯｸUB" panose="020B0A00000000000000" pitchFamily="50" charset="-128"/>
            </a:endParaRPr>
          </a:p>
        </p:txBody>
      </p:sp>
      <p:sp>
        <p:nvSpPr>
          <p:cNvPr id="6" name="四角形 5"/>
          <p:cNvSpPr/>
          <p:nvPr/>
        </p:nvSpPr>
        <p:spPr>
          <a:xfrm>
            <a:off x="1372235" y="1766570"/>
            <a:ext cx="2815590" cy="236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ja-JP" altLang="en-US" sz="1400" dirty="0">
              <a:solidFill>
                <a:schemeClr val="bg2">
                  <a:lumMod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  <a:sym typeface="+mn-ea"/>
            </a:endParaRPr>
          </a:p>
          <a:p>
            <a:pPr algn="l"/>
            <a:endParaRPr lang="ja-JP" altLang="en-US" sz="1400" dirty="0">
              <a:solidFill>
                <a:schemeClr val="bg2">
                  <a:lumMod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  <a:sym typeface="+mn-ea"/>
            </a:endParaRPr>
          </a:p>
        </p:txBody>
      </p:sp>
      <p:pic>
        <p:nvPicPr>
          <p:cNvPr id="57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72" y="7419552"/>
            <a:ext cx="2167150" cy="1413001"/>
          </a:xfrm>
          <a:prstGeom prst="rect">
            <a:avLst/>
          </a:prstGeom>
        </p:spPr>
      </p:pic>
      <p:sp>
        <p:nvSpPr>
          <p:cNvPr id="58" name="テキスト ボックス 64"/>
          <p:cNvSpPr txBox="1"/>
          <p:nvPr/>
        </p:nvSpPr>
        <p:spPr>
          <a:xfrm>
            <a:off x="3241974" y="7419476"/>
            <a:ext cx="3402582" cy="149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95" b="1" dirty="0">
                <a:solidFill>
                  <a:schemeClr val="bg2">
                    <a:lumMod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名古屋市天白区平針４－２０５サンメゾン平針　２Ｆ</a:t>
            </a:r>
            <a:endParaRPr lang="ja-JP" altLang="en-US" sz="1295" b="1" u="sng" dirty="0">
              <a:solidFill>
                <a:schemeClr val="bg2">
                  <a:lumMod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  <a:p>
            <a:r>
              <a:rPr lang="ja-JP" altLang="en-US" sz="1295" b="1" dirty="0">
                <a:solidFill>
                  <a:schemeClr val="bg2">
                    <a:lumMod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ワークポートは、地下鉄鶴舞線およびバスターミナル「平針駅」から徒歩</a:t>
            </a:r>
            <a:r>
              <a:rPr lang="en-US" altLang="ja-JP" sz="1295" b="1" dirty="0">
                <a:solidFill>
                  <a:schemeClr val="bg2">
                    <a:lumMod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4</a:t>
            </a:r>
            <a:r>
              <a:rPr lang="ja-JP" altLang="en-US" sz="1295" b="1" dirty="0">
                <a:solidFill>
                  <a:schemeClr val="bg2">
                    <a:lumMod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分のところに位置しております！</a:t>
            </a:r>
            <a:endParaRPr lang="en-US" altLang="ja-JP" sz="1295" b="1" dirty="0">
              <a:solidFill>
                <a:schemeClr val="bg2">
                  <a:lumMod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  <a:p>
            <a:r>
              <a:rPr lang="ja-JP" altLang="en-US" sz="1295" b="1" dirty="0">
                <a:solidFill>
                  <a:schemeClr val="bg2">
                    <a:lumMod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通いやすい場所にありますので、是非皆様見学にいらしてください♪</a:t>
            </a:r>
            <a:endParaRPr lang="ja-JP" altLang="en-US" sz="1295" b="1" dirty="0">
              <a:solidFill>
                <a:schemeClr val="bg2">
                  <a:lumMod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</p:txBody>
      </p:sp>
      <p:sp>
        <p:nvSpPr>
          <p:cNvPr id="61" name="角丸四角形 60"/>
          <p:cNvSpPr/>
          <p:nvPr/>
        </p:nvSpPr>
        <p:spPr>
          <a:xfrm>
            <a:off x="392663" y="8966318"/>
            <a:ext cx="3416294" cy="390101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2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就労継続支援</a:t>
            </a:r>
            <a:r>
              <a:rPr kumimoji="1" lang="en-US" altLang="ja-JP" sz="122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B</a:t>
            </a:r>
            <a:r>
              <a:rPr kumimoji="1" lang="ja-JP" altLang="en-US" sz="122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型事業所</a:t>
            </a:r>
            <a:r>
              <a:rPr kumimoji="1" lang="en-US" altLang="ja-JP" sz="122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WORKPORT</a:t>
            </a:r>
            <a:r>
              <a:rPr kumimoji="1" lang="ja-JP" altLang="en-US" sz="122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では</a:t>
            </a:r>
            <a:r>
              <a:rPr kumimoji="1" lang="en-US" altLang="ja-JP" sz="122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…</a:t>
            </a:r>
            <a:endParaRPr kumimoji="1" lang="en-US" altLang="ja-JP" sz="1220" b="1" dirty="0">
              <a:solidFill>
                <a:schemeClr val="bg1"/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</p:txBody>
      </p:sp>
      <p:sp>
        <p:nvSpPr>
          <p:cNvPr id="62" name="テキスト ボックス 30"/>
          <p:cNvSpPr txBox="1"/>
          <p:nvPr/>
        </p:nvSpPr>
        <p:spPr>
          <a:xfrm>
            <a:off x="117056" y="9391918"/>
            <a:ext cx="3927744" cy="1253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あなたらしい「働き方」「楽しみ方」を全力でサポートします。一人一人に合った「働き方」を一緒に考えていきたいと思いますので、お気軽にご相談ください。</a:t>
            </a:r>
            <a:endParaRPr lang="ja-JP" altLang="en-US" sz="1080" b="1" dirty="0">
              <a:solidFill>
                <a:schemeClr val="bg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  <a:p>
            <a:r>
              <a:rPr lang="ja-JP" altLang="en-US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●ホームページ</a:t>
            </a:r>
            <a:r>
              <a:rPr lang="en-US" altLang="ja-JP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:https://work-p.com </a:t>
            </a:r>
            <a:endParaRPr lang="en-US" altLang="ja-JP" sz="1080" b="1" dirty="0">
              <a:solidFill>
                <a:schemeClr val="bg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  <a:p>
            <a:r>
              <a:rPr lang="ja-JP" altLang="en-US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  <a:sym typeface="+mn-ea"/>
              </a:rPr>
              <a:t>●</a:t>
            </a:r>
            <a:r>
              <a:rPr lang="en-US" altLang="ja-JP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  <a:sym typeface="+mn-ea"/>
              </a:rPr>
              <a:t>TEL </a:t>
            </a:r>
            <a:r>
              <a:rPr lang="ja-JP" altLang="en-US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  <a:sym typeface="+mn-ea"/>
              </a:rPr>
              <a:t>：</a:t>
            </a:r>
            <a:r>
              <a:rPr lang="en-US" altLang="ja-JP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  <a:sym typeface="+mn-ea"/>
              </a:rPr>
              <a:t>052-875-7901</a:t>
            </a:r>
            <a:endParaRPr lang="en-US" altLang="ja-JP" sz="1080" b="1" dirty="0">
              <a:solidFill>
                <a:schemeClr val="bg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  <a:p>
            <a:r>
              <a:rPr lang="ja-JP" altLang="en-US" sz="1080" b="1" dirty="0">
                <a:solidFill>
                  <a:schemeClr val="bg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または【ワークポート 平針】で検索して下さい♪</a:t>
            </a:r>
            <a:endParaRPr lang="ja-JP" altLang="en-US" sz="1080" b="1" dirty="0">
              <a:solidFill>
                <a:schemeClr val="bg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  <a:p>
            <a:endParaRPr lang="ja-JP" altLang="en-US" sz="1080" b="1" dirty="0">
              <a:solidFill>
                <a:schemeClr val="bg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</p:txBody>
      </p:sp>
      <p:sp>
        <p:nvSpPr>
          <p:cNvPr id="23" name="角丸四角形 22"/>
          <p:cNvSpPr/>
          <p:nvPr/>
        </p:nvSpPr>
        <p:spPr>
          <a:xfrm>
            <a:off x="2374703" y="6912291"/>
            <a:ext cx="2514744" cy="425751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95" b="1" dirty="0">
                <a:solidFill>
                  <a:schemeClr val="bg1"/>
                </a:solidFill>
                <a:effectLst/>
                <a:latin typeface="UD デジタル 教科書体 N-B" panose="02020700000000000000" charset="-128"/>
                <a:ea typeface="UD デジタル 教科書体 N-B" panose="02020700000000000000" charset="-128"/>
              </a:rPr>
              <a:t>アクセス</a:t>
            </a:r>
            <a:endParaRPr lang="ja-JP" altLang="en-US" sz="1695" b="1" dirty="0">
              <a:solidFill>
                <a:schemeClr val="bg1"/>
              </a:solidFill>
              <a:effectLst/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4612640" y="8910320"/>
            <a:ext cx="1288415" cy="44577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Instagram</a:t>
            </a:r>
            <a:endParaRPr kumimoji="1" lang="en-US" altLang="ja-JP" sz="1400" b="1" dirty="0">
              <a:solidFill>
                <a:schemeClr val="bg1"/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</p:txBody>
      </p:sp>
      <p:sp>
        <p:nvSpPr>
          <p:cNvPr id="31" name="角丸四角形 30"/>
          <p:cNvSpPr/>
          <p:nvPr/>
        </p:nvSpPr>
        <p:spPr>
          <a:xfrm>
            <a:off x="6141720" y="8910320"/>
            <a:ext cx="1169035" cy="41973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cs typeface="UD デジタル 教科書体 N-B" panose="02020700000000000000" charset="-128"/>
              </a:rPr>
              <a:t>見学・体験予約</a:t>
            </a:r>
            <a:endParaRPr kumimoji="1" lang="ja-JP" altLang="en-US" sz="1200" b="1" dirty="0">
              <a:solidFill>
                <a:schemeClr val="bg1"/>
              </a:solidFill>
              <a:latin typeface="UD デジタル 教科書体 N-B" panose="02020700000000000000" charset="-128"/>
              <a:ea typeface="UD デジタル 教科書体 N-B" panose="02020700000000000000" charset="-128"/>
              <a:cs typeface="UD デジタル 教科書体 N-B" panose="02020700000000000000" charset="-128"/>
            </a:endParaRPr>
          </a:p>
        </p:txBody>
      </p:sp>
      <p:pic>
        <p:nvPicPr>
          <p:cNvPr id="13" name="図形 12" descr="【平針】予約用QRコード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216" y="9594318"/>
            <a:ext cx="854931" cy="854931"/>
          </a:xfrm>
          <a:prstGeom prst="rect">
            <a:avLst/>
          </a:prstGeom>
        </p:spPr>
      </p:pic>
      <p:pic>
        <p:nvPicPr>
          <p:cNvPr id="17" name="図形 16" descr="unnam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778" y="9525074"/>
            <a:ext cx="994791" cy="994791"/>
          </a:xfrm>
          <a:prstGeom prst="rect">
            <a:avLst/>
          </a:prstGeom>
        </p:spPr>
      </p:pic>
      <p:pic>
        <p:nvPicPr>
          <p:cNvPr id="15" name="図形 14" descr="QRコード　workport.souda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5622" y="9525074"/>
            <a:ext cx="1007131" cy="994105"/>
          </a:xfrm>
          <a:prstGeom prst="rect">
            <a:avLst/>
          </a:prstGeom>
        </p:spPr>
      </p:pic>
      <p:sp>
        <p:nvSpPr>
          <p:cNvPr id="28" name="テキストボックス 27"/>
          <p:cNvSpPr txBox="1"/>
          <p:nvPr/>
        </p:nvSpPr>
        <p:spPr>
          <a:xfrm>
            <a:off x="4188088" y="9329529"/>
            <a:ext cx="747293" cy="25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80">
                <a:solidFill>
                  <a:schemeClr val="tx1">
                    <a:lumMod val="50000"/>
                    <a:lumOff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日常編</a:t>
            </a:r>
            <a:endParaRPr lang="ja-JP" altLang="en-US" sz="1080">
              <a:solidFill>
                <a:schemeClr val="tx1">
                  <a:lumMod val="50000"/>
                  <a:lumOff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30" name="テキストボックス 29"/>
          <p:cNvSpPr txBox="1"/>
          <p:nvPr/>
        </p:nvSpPr>
        <p:spPr>
          <a:xfrm>
            <a:off x="5346050" y="9329529"/>
            <a:ext cx="685590" cy="25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80">
                <a:solidFill>
                  <a:schemeClr val="tx1">
                    <a:lumMod val="50000"/>
                    <a:lumOff val="50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相談課</a:t>
            </a:r>
            <a:endParaRPr lang="ja-JP" altLang="en-US" sz="1080">
              <a:solidFill>
                <a:schemeClr val="tx1">
                  <a:lumMod val="50000"/>
                  <a:lumOff val="50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972185" y="4133850"/>
            <a:ext cx="2167890" cy="51498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七夕</a:t>
            </a:r>
            <a:endParaRPr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2870835" y="1582420"/>
            <a:ext cx="2103120" cy="5168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お墓掃除代行</a:t>
            </a:r>
            <a:endParaRPr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638040" y="4132580"/>
            <a:ext cx="2102485" cy="5162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祝日お弁当</a:t>
            </a:r>
            <a:endParaRPr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972185" y="2157095"/>
            <a:ext cx="5898515" cy="19177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ja-JP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WORKPORTでは、お墓掃除代行を行っています。</a:t>
            </a:r>
            <a:endParaRPr lang="ja-JP" altLang="en-US" sz="16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  <a:p>
            <a:pPr algn="l"/>
            <a:r>
              <a:rPr lang="ja-JP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お盆が近づくこの時期は、多くのお問い合わせやご依頼をいただいています。</a:t>
            </a:r>
            <a:endParaRPr lang="ja-JP" altLang="en-US" sz="16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  <a:p>
            <a:pPr algn="l"/>
            <a:r>
              <a:rPr lang="ja-JP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ご依頼者様からいただく温かい感謝のお言葉が、大きな励みとなっています。</a:t>
            </a:r>
            <a:endParaRPr lang="ja-JP" altLang="en-US" sz="16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  <a:p>
            <a:pPr algn="l"/>
            <a:r>
              <a:rPr lang="ja-JP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</a:rPr>
              <a:t>これからも真心を込めて、丁寧な作業を心がけてまいります。</a:t>
            </a:r>
            <a:endParaRPr lang="ja-JP" altLang="en-US" sz="16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4079875" y="4758055"/>
            <a:ext cx="3292475" cy="201866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祝日には、「マクドナルド」を提供し、利用者様にも大変喜んでいただけました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‼</a:t>
            </a:r>
            <a:endParaRPr lang="en-US" altLang="ja-JP" sz="1600" dirty="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  <a:p>
            <a:pPr algn="l"/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WORKPORT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では祝日のお弁当を無料で提供しております</a:t>
            </a:r>
            <a:r>
              <a:rPr lang="ja-JP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。</a:t>
            </a:r>
            <a:endParaRPr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pic>
        <p:nvPicPr>
          <p:cNvPr id="16" name="図形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20000" flipH="1">
            <a:off x="-1776095" y="504825"/>
            <a:ext cx="2756535" cy="3091180"/>
          </a:xfrm>
          <a:prstGeom prst="rect">
            <a:avLst/>
          </a:prstGeom>
        </p:spPr>
      </p:pic>
      <p:pic>
        <p:nvPicPr>
          <p:cNvPr id="26" name="図形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880000">
            <a:off x="6501130" y="1957705"/>
            <a:ext cx="577215" cy="593725"/>
          </a:xfrm>
          <a:prstGeom prst="rect">
            <a:avLst/>
          </a:prstGeom>
        </p:spPr>
      </p:pic>
      <p:pic>
        <p:nvPicPr>
          <p:cNvPr id="7" name="図形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870700" y="-78740"/>
            <a:ext cx="753110" cy="1280160"/>
          </a:xfrm>
          <a:prstGeom prst="rect">
            <a:avLst/>
          </a:prstGeom>
        </p:spPr>
      </p:pic>
      <p:sp>
        <p:nvSpPr>
          <p:cNvPr id="8" name="角丸四角形吹き出し 7"/>
          <p:cNvSpPr/>
          <p:nvPr/>
        </p:nvSpPr>
        <p:spPr>
          <a:xfrm>
            <a:off x="186690" y="4758055"/>
            <a:ext cx="2188210" cy="2018665"/>
          </a:xfrm>
          <a:prstGeom prst="wedgeRoundRectCallout">
            <a:avLst>
              <a:gd name="adj1" fmla="val 56202"/>
              <a:gd name="adj2" fmla="val 6999"/>
              <a:gd name="adj3" fmla="val 16667"/>
            </a:avLst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ja-JP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七夕にはレモンケーキとマスカットゼリーをお配りしました。</a:t>
            </a:r>
            <a:endParaRPr lang="ja-JP" altLang="en-US" sz="16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  <a:p>
            <a:pPr algn="l"/>
            <a:r>
              <a:rPr lang="ja-JP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利用者様にも喜んでいただけました</a:t>
            </a:r>
            <a:r>
              <a:rPr lang="en-US" altLang="ja-JP" sz="1600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charset="-128"/>
                <a:ea typeface="UD デジタル 教科書体 N-B" panose="02020700000000000000" charset="-128"/>
                <a:sym typeface="+mn-ea"/>
              </a:rPr>
              <a:t>‼</a:t>
            </a:r>
            <a:endParaRPr lang="ja-JP" altLang="en-US" sz="1600">
              <a:solidFill>
                <a:schemeClr val="tx1">
                  <a:lumMod val="65000"/>
                  <a:lumOff val="35000"/>
                </a:schemeClr>
              </a:solidFill>
              <a:latin typeface="UD デジタル 教科書体 N-B" panose="02020700000000000000" charset="-128"/>
              <a:ea typeface="UD デジタル 教科書体 N-B" panose="02020700000000000000" charset="-128"/>
            </a:endParaRPr>
          </a:p>
        </p:txBody>
      </p:sp>
      <p:pic>
        <p:nvPicPr>
          <p:cNvPr id="25" name="図形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60000">
            <a:off x="28575" y="4169410"/>
            <a:ext cx="720090" cy="720090"/>
          </a:xfrm>
          <a:prstGeom prst="rect">
            <a:avLst/>
          </a:prstGeom>
        </p:spPr>
      </p:pic>
      <p:pic>
        <p:nvPicPr>
          <p:cNvPr id="2" name="図形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500000">
            <a:off x="1727835" y="6435090"/>
            <a:ext cx="602615" cy="655955"/>
          </a:xfrm>
          <a:prstGeom prst="rect">
            <a:avLst/>
          </a:prstGeom>
        </p:spPr>
      </p:pic>
      <p:pic>
        <p:nvPicPr>
          <p:cNvPr id="12" name="図形 11"/>
          <p:cNvPicPr>
            <a:picLocks noChangeAspect="1"/>
          </p:cNvPicPr>
          <p:nvPr/>
        </p:nvPicPr>
        <p:blipFill>
          <a:blip r:embed="rId12"/>
          <a:srcRect t="6751" b="10648"/>
          <a:stretch>
            <a:fillRect/>
          </a:stretch>
        </p:blipFill>
        <p:spPr>
          <a:xfrm>
            <a:off x="2567305" y="4973955"/>
            <a:ext cx="1440180" cy="1586865"/>
          </a:xfrm>
          <a:prstGeom prst="roundRect">
            <a:avLst/>
          </a:prstGeom>
        </p:spPr>
      </p:pic>
      <p:pic>
        <p:nvPicPr>
          <p:cNvPr id="32" name="図形 3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880000">
            <a:off x="6468745" y="6295390"/>
            <a:ext cx="641350" cy="675640"/>
          </a:xfrm>
          <a:prstGeom prst="rect">
            <a:avLst/>
          </a:prstGeom>
        </p:spPr>
      </p:pic>
      <p:pic>
        <p:nvPicPr>
          <p:cNvPr id="21" name="図形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960000">
            <a:off x="6928485" y="6205220"/>
            <a:ext cx="619125" cy="495935"/>
          </a:xfrm>
          <a:prstGeom prst="rect">
            <a:avLst/>
          </a:prstGeom>
        </p:spPr>
      </p:pic>
      <p:pic>
        <p:nvPicPr>
          <p:cNvPr id="33" name="図形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4005" y="3068320"/>
            <a:ext cx="822960" cy="949325"/>
          </a:xfrm>
          <a:prstGeom prst="rect">
            <a:avLst/>
          </a:prstGeom>
        </p:spPr>
      </p:pic>
      <p:sp>
        <p:nvSpPr>
          <p:cNvPr id="34" name="四角形 33"/>
          <p:cNvSpPr/>
          <p:nvPr/>
        </p:nvSpPr>
        <p:spPr>
          <a:xfrm>
            <a:off x="841375" y="1575435"/>
            <a:ext cx="6162675" cy="285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sz="1200" b="1">
              <a:solidFill>
                <a:schemeClr val="tx1">
                  <a:lumMod val="50000"/>
                  <a:lumOff val="50000"/>
                </a:schemeClr>
              </a:solidFill>
              <a:uFillTx/>
            </a:endParaRPr>
          </a:p>
        </p:txBody>
      </p:sp>
      <p:pic>
        <p:nvPicPr>
          <p:cNvPr id="36" name="図形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4360" y="3068320"/>
            <a:ext cx="535940" cy="518795"/>
          </a:xfrm>
          <a:prstGeom prst="rect">
            <a:avLst/>
          </a:prstGeom>
        </p:spPr>
      </p:pic>
      <p:pic>
        <p:nvPicPr>
          <p:cNvPr id="9" name="図形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8305" y="-181610"/>
            <a:ext cx="1367155" cy="1299845"/>
          </a:xfrm>
          <a:prstGeom prst="rect">
            <a:avLst/>
          </a:prstGeom>
        </p:spPr>
      </p:pic>
      <p:pic>
        <p:nvPicPr>
          <p:cNvPr id="24" name="図 3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04"/>
          <a:stretch>
            <a:fillRect/>
          </a:stretch>
        </p:blipFill>
        <p:spPr>
          <a:xfrm>
            <a:off x="481631" y="373841"/>
            <a:ext cx="1221046" cy="1364246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1553845" y="121920"/>
            <a:ext cx="4443095" cy="995680"/>
            <a:chOff x="2260" y="381"/>
            <a:chExt cx="6062" cy="1636"/>
          </a:xfrm>
        </p:grpSpPr>
        <p:sp>
          <p:nvSpPr>
            <p:cNvPr id="20" name="角丸四角形 24"/>
            <p:cNvSpPr/>
            <p:nvPr/>
          </p:nvSpPr>
          <p:spPr>
            <a:xfrm>
              <a:off x="2260" y="459"/>
              <a:ext cx="6062" cy="1309"/>
            </a:xfrm>
            <a:prstGeom prst="roundRect">
              <a:avLst>
                <a:gd name="adj" fmla="val 50000"/>
              </a:avLst>
            </a:prstGeom>
            <a:solidFill>
              <a:srgbClr val="EBC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2180" b="1" dirty="0">
                <a:solidFill>
                  <a:schemeClr val="tx1"/>
                </a:solidFill>
                <a:effectLst/>
              </a:endParaRPr>
            </a:p>
          </p:txBody>
        </p:sp>
        <p:pic>
          <p:nvPicPr>
            <p:cNvPr id="22" name="図 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01" t="20278"/>
            <a:stretch>
              <a:fillRect/>
            </a:stretch>
          </p:blipFill>
          <p:spPr>
            <a:xfrm>
              <a:off x="2462" y="381"/>
              <a:ext cx="5670" cy="1637"/>
            </a:xfrm>
            <a:prstGeom prst="rect">
              <a:avLst/>
            </a:prstGeom>
          </p:spPr>
        </p:pic>
      </p:grpSp>
      <p:pic>
        <p:nvPicPr>
          <p:cNvPr id="27" name="図形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63995" y="6911975"/>
            <a:ext cx="1367155" cy="12998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アート_楓の葉">
  <a:themeElements>
    <a:clrScheme name="">
      <a:dk1>
        <a:srgbClr val="000000"/>
      </a:dk1>
      <a:lt1>
        <a:srgbClr val="FFFFFF"/>
      </a:lt1>
      <a:dk2>
        <a:srgbClr val="660033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rgbClr val="00B0F0"/>
          </a:solidFill>
        </a:ln>
      </a:spPr>
      <a:bodyPr rtlCol="0" anchor="ctr"/>
      <a:lstStyle>
        <a:defPPr algn="ctr">
          <a:defRPr lang="ja-JP" altLang="en-US" sz="2400">
            <a:solidFill>
              <a:schemeClr val="tx1">
                <a:lumMod val="65000"/>
                <a:lumOff val="35000"/>
              </a:schemeClr>
            </a:solidFill>
            <a:latin typeface="UD デジタル 教科書体 N-B" panose="02020700000000000000" charset="-128"/>
            <a:ea typeface="UD デジタル 教科書体 N-B" panose="02020700000000000000" charset="-128"/>
          </a:defRPr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</a:objectDefaul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9900"/>
        </a:dk1>
        <a:lt1>
          <a:srgbClr val="008080"/>
        </a:lt1>
        <a:dk2>
          <a:srgbClr val="FFCC00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8300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CC6600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AF5700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666FF"/>
        </a:dk1>
        <a:lt1>
          <a:srgbClr val="000099"/>
        </a:lt1>
        <a:dk2>
          <a:srgbClr val="0000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5757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9933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832A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560</Words>
  <Application>WPS Presentation</Application>
  <PresentationFormat>ユーザー設定</PresentationFormat>
  <Paragraphs>53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ＭＳ Ｐゴシック</vt:lpstr>
      <vt:lpstr>Wingdings</vt:lpstr>
      <vt:lpstr>UD デジタル 教科書体 N-B</vt:lpstr>
      <vt:lpstr>SimSun</vt:lpstr>
      <vt:lpstr>HGP創英角ｺﾞｼｯｸUB</vt:lpstr>
      <vt:lpstr>ＭＳ Ｐゴシック</vt:lpstr>
      <vt:lpstr>Microsoft YaHei</vt:lpstr>
      <vt:lpstr>Arial Unicode MS</vt:lpstr>
      <vt:lpstr>Calibri</vt:lpstr>
      <vt:lpstr>アート_楓の葉</vt:lpstr>
      <vt:lpstr>PowerPoint 演示文稿</vt:lpstr>
    </vt:vector>
  </TitlesOfParts>
  <Company>AXIONS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NO.2</dc:creator>
  <cp:lastModifiedBy>NO.2</cp:lastModifiedBy>
  <cp:revision>661</cp:revision>
  <dcterms:created xsi:type="dcterms:W3CDTF">2023-10-04T02:59:00Z</dcterms:created>
  <dcterms:modified xsi:type="dcterms:W3CDTF">2026-07-21T00:54:34Z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1041-10.8.2.6709</vt:lpwstr>
  </property>
</Properties>
</file>